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handoutMasterIdLst>
    <p:handoutMasterId r:id="rId22"/>
  </p:handoutMasterIdLst>
  <p:sldIdLst>
    <p:sldId id="256" r:id="rId2"/>
    <p:sldId id="269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70" r:id="rId15"/>
    <p:sldId id="268" r:id="rId16"/>
    <p:sldId id="271" r:id="rId17"/>
    <p:sldId id="272" r:id="rId18"/>
    <p:sldId id="273" r:id="rId19"/>
    <p:sldId id="267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50EB2-438D-4FD9-90AD-9090C913473E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3AD65-855E-446D-8F24-C2D960D79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9DC5-30C3-4198-A034-5AD88BB3FA8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0DAB-7C6B-48F9-980A-822EA12F84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9DC5-30C3-4198-A034-5AD88BB3FA8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0DAB-7C6B-48F9-980A-822EA12F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9DC5-30C3-4198-A034-5AD88BB3FA8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0DAB-7C6B-48F9-980A-822EA12F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9DC5-30C3-4198-A034-5AD88BB3FA8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0DAB-7C6B-48F9-980A-822EA12F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9DC5-30C3-4198-A034-5AD88BB3FA8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0DAB-7C6B-48F9-980A-822EA12F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9DC5-30C3-4198-A034-5AD88BB3FA8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0DAB-7C6B-48F9-980A-822EA12F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9DC5-30C3-4198-A034-5AD88BB3FA8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0DAB-7C6B-48F9-980A-822EA12F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9DC5-30C3-4198-A034-5AD88BB3FA8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0DAB-7C6B-48F9-980A-822EA12F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9DC5-30C3-4198-A034-5AD88BB3FA8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0DAB-7C6B-48F9-980A-822EA12F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99DC5-30C3-4198-A034-5AD88BB3FA8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0DAB-7C6B-48F9-980A-822EA12F84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0199DC5-30C3-4198-A034-5AD88BB3FA8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3240DAB-7C6B-48F9-980A-822EA12F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0199DC5-30C3-4198-A034-5AD88BB3FA8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3240DAB-7C6B-48F9-980A-822EA12F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2.wcpss.net/departments/technology/is/safety/videos/rp-halligan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200400"/>
            <a:ext cx="8077200" cy="1673352"/>
          </a:xfrm>
        </p:spPr>
        <p:txBody>
          <a:bodyPr/>
          <a:lstStyle/>
          <a:p>
            <a:r>
              <a:rPr lang="en-US" dirty="0" err="1" smtClean="0"/>
              <a:t>Cyberbullying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8077200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Jennifer </a:t>
            </a:r>
            <a:r>
              <a:rPr lang="en-US" dirty="0" err="1" smtClean="0"/>
              <a:t>Thakur</a:t>
            </a:r>
            <a:r>
              <a:rPr lang="en-US" dirty="0" smtClean="0"/>
              <a:t> – Farmington Woods Guidance Counselor</a:t>
            </a:r>
          </a:p>
          <a:p>
            <a:r>
              <a:rPr lang="en-US" dirty="0" smtClean="0"/>
              <a:t>Anna </a:t>
            </a:r>
            <a:r>
              <a:rPr lang="en-US" dirty="0" err="1" smtClean="0"/>
              <a:t>Goodrum</a:t>
            </a:r>
            <a:r>
              <a:rPr lang="en-US" dirty="0" smtClean="0"/>
              <a:t> – Farmington Woods Technology Resource Teacher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Warning Signs of being bullied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Unexpectedly stop use of the computer or cell phone</a:t>
            </a:r>
          </a:p>
          <a:p>
            <a:r>
              <a:rPr lang="en-US" dirty="0" smtClean="0"/>
              <a:t>Appear nervous or jumpy when receiving an email, text or other message</a:t>
            </a:r>
          </a:p>
          <a:p>
            <a:r>
              <a:rPr lang="en-US" dirty="0" smtClean="0"/>
              <a:t>Appear uneasy about going to school</a:t>
            </a:r>
          </a:p>
          <a:p>
            <a:r>
              <a:rPr lang="en-US" dirty="0" smtClean="0"/>
              <a:t>Angry , depressed or frustrated after using the computer</a:t>
            </a:r>
          </a:p>
          <a:p>
            <a:r>
              <a:rPr lang="en-US" dirty="0" smtClean="0"/>
              <a:t>Avoids talking about their online behavior</a:t>
            </a:r>
          </a:p>
          <a:p>
            <a:r>
              <a:rPr lang="en-US" dirty="0" smtClean="0"/>
              <a:t>Spends unusually long hours online</a:t>
            </a:r>
          </a:p>
          <a:p>
            <a:r>
              <a:rPr lang="en-US" dirty="0" smtClean="0"/>
              <a:t>Withdraws from friends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signs of bullying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Quickly closes programs when a parent walks by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Gets unusually upset if computer or cell phone privileges are restricted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Avoids discussions about their online activity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Appears to be using multiple online accounts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Educate your child about appropriate online behaviors</a:t>
            </a:r>
          </a:p>
          <a:p>
            <a:r>
              <a:rPr lang="en-US" dirty="0" smtClean="0"/>
              <a:t>Monitor their activities online</a:t>
            </a:r>
          </a:p>
          <a:p>
            <a:r>
              <a:rPr lang="en-US" dirty="0" smtClean="0"/>
              <a:t>Maintain an open line of communication</a:t>
            </a:r>
          </a:p>
          <a:p>
            <a:r>
              <a:rPr lang="en-US" dirty="0" smtClean="0"/>
              <a:t>Reinforce positive values that are taught in the home</a:t>
            </a:r>
          </a:p>
          <a:p>
            <a:r>
              <a:rPr lang="en-US" dirty="0" smtClean="0"/>
              <a:t>Create and utilize an “internet use contract” and “cell phone use contract”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stop the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users</a:t>
            </a:r>
          </a:p>
          <a:p>
            <a:r>
              <a:rPr lang="en-US" dirty="0" smtClean="0"/>
              <a:t>Ignore all messages</a:t>
            </a:r>
          </a:p>
          <a:p>
            <a:r>
              <a:rPr lang="en-US" dirty="0" smtClean="0"/>
              <a:t>Delete the profile or account that is being attacked</a:t>
            </a:r>
          </a:p>
          <a:p>
            <a:r>
              <a:rPr lang="en-US" dirty="0" smtClean="0"/>
              <a:t>Document the harassment by taking screen shots or printing conversations</a:t>
            </a:r>
          </a:p>
          <a:p>
            <a:r>
              <a:rPr lang="en-US" dirty="0" smtClean="0"/>
              <a:t>Use all available security settings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768"/>
          <a:stretch>
            <a:fillRect/>
          </a:stretch>
        </p:blipFill>
        <p:spPr bwMode="auto">
          <a:xfrm>
            <a:off x="0" y="0"/>
            <a:ext cx="91544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8663"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5132" t="70849" r="30173" b="19614"/>
          <a:stretch>
            <a:fillRect/>
          </a:stretch>
        </p:blipFill>
        <p:spPr bwMode="auto">
          <a:xfrm>
            <a:off x="2438400" y="5486400"/>
            <a:ext cx="410391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452"/>
          <a:stretch>
            <a:fillRect/>
          </a:stretch>
        </p:blipFill>
        <p:spPr bwMode="auto">
          <a:xfrm>
            <a:off x="-47187" y="0"/>
            <a:ext cx="919118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0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contracts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410" t="7756" r="27351" b="4942"/>
          <a:stretch>
            <a:fillRect/>
          </a:stretch>
        </p:blipFill>
        <p:spPr bwMode="auto">
          <a:xfrm>
            <a:off x="457200" y="1676400"/>
            <a:ext cx="37338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31768" t="17853" r="30249" b="8287"/>
          <a:stretch>
            <a:fillRect/>
          </a:stretch>
        </p:blipFill>
        <p:spPr bwMode="auto">
          <a:xfrm>
            <a:off x="4495800" y="1676400"/>
            <a:ext cx="388730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66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http://cyberbullying.us/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Cyberbullying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Cyberbullying</a:t>
            </a:r>
            <a:r>
              <a:rPr lang="en-US" dirty="0" smtClean="0"/>
              <a:t> is when a child is tormented, threatened, harassed, humiliated, embarrassed or targeted by another child using the Internet, mobile phone, or other type of digital technology.</a:t>
            </a:r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2" algn="r">
              <a:buNone/>
            </a:pPr>
            <a:r>
              <a:rPr lang="en-US" sz="1400" dirty="0"/>
              <a:t>-</a:t>
            </a:r>
            <a:r>
              <a:rPr lang="en-US" sz="1400" dirty="0" smtClean="0"/>
              <a:t>http://starw.org/b2b/CyberbullingDefinition.htm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coming..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Jennifer </a:t>
            </a:r>
            <a:r>
              <a:rPr lang="en-US" sz="2000" dirty="0" err="1" smtClean="0"/>
              <a:t>Thakur</a:t>
            </a:r>
            <a:r>
              <a:rPr lang="en-US" sz="2000" dirty="0" smtClean="0"/>
              <a:t> – Farmington Woods Guidance Counselor</a:t>
            </a:r>
          </a:p>
          <a:p>
            <a:pPr>
              <a:buNone/>
            </a:pPr>
            <a:r>
              <a:rPr lang="en-US" sz="2000" dirty="0" smtClean="0"/>
              <a:t>jthakur@wcpss.net</a:t>
            </a:r>
          </a:p>
          <a:p>
            <a:endParaRPr lang="en-US" sz="2000" dirty="0" smtClean="0"/>
          </a:p>
          <a:p>
            <a:r>
              <a:rPr lang="en-US" sz="2000" dirty="0" smtClean="0"/>
              <a:t>Anna </a:t>
            </a:r>
            <a:r>
              <a:rPr lang="en-US" sz="2000" dirty="0" err="1" smtClean="0"/>
              <a:t>Goodrum</a:t>
            </a:r>
            <a:r>
              <a:rPr lang="en-US" sz="2000" dirty="0" smtClean="0"/>
              <a:t> – Farmington Woods Technology Resource Teacher </a:t>
            </a:r>
          </a:p>
          <a:p>
            <a:pPr>
              <a:buNone/>
            </a:pPr>
            <a:r>
              <a:rPr lang="en-US" sz="2000" dirty="0" smtClean="0"/>
              <a:t>agoodrum@wcpss.net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Ryan Patrick </a:t>
            </a:r>
            <a:r>
              <a:rPr lang="en-US" dirty="0" err="1" smtClean="0"/>
              <a:t>Halligan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21" t="27522" r="28380" b="14825"/>
          <a:stretch>
            <a:fillRect/>
          </a:stretch>
        </p:blipFill>
        <p:spPr bwMode="auto">
          <a:xfrm>
            <a:off x="2057400" y="1828800"/>
            <a:ext cx="5410200" cy="430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Negative effects of </a:t>
            </a:r>
            <a:r>
              <a:rPr lang="en-US" dirty="0" err="1" smtClean="0"/>
              <a:t>Cyberbullying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Cyberbully</a:t>
            </a:r>
            <a:r>
              <a:rPr lang="en-US" dirty="0" smtClean="0"/>
              <a:t> victims can feel:</a:t>
            </a:r>
          </a:p>
          <a:p>
            <a:pPr>
              <a:buNone/>
            </a:pPr>
            <a:endParaRPr lang="en-US" dirty="0" smtClean="0"/>
          </a:p>
          <a:p>
            <a:pPr marL="514350" indent="-514350"/>
            <a:r>
              <a:rPr lang="en-US" sz="2800" dirty="0" smtClean="0"/>
              <a:t>Depressed</a:t>
            </a:r>
          </a:p>
          <a:p>
            <a:pPr marL="514350" indent="-514350"/>
            <a:r>
              <a:rPr lang="en-US" sz="2800" dirty="0" smtClean="0"/>
              <a:t>Sad</a:t>
            </a:r>
          </a:p>
          <a:p>
            <a:pPr marL="514350" indent="-514350"/>
            <a:r>
              <a:rPr lang="en-US" sz="2800" dirty="0" smtClean="0"/>
              <a:t>Angry</a:t>
            </a:r>
          </a:p>
          <a:p>
            <a:pPr marL="514350" indent="-514350"/>
            <a:r>
              <a:rPr lang="en-US" sz="2800" dirty="0" smtClean="0"/>
              <a:t>Frustrated</a:t>
            </a:r>
          </a:p>
          <a:p>
            <a:pPr marL="514350" indent="-514350"/>
            <a:r>
              <a:rPr lang="en-US" sz="2800" dirty="0" smtClean="0"/>
              <a:t>Afraid or embarrassed to go to school</a:t>
            </a:r>
          </a:p>
          <a:p>
            <a:pPr marL="514350" indent="-514350"/>
            <a:r>
              <a:rPr lang="en-US" sz="2800" dirty="0" smtClean="0"/>
              <a:t>Low self esteem</a:t>
            </a:r>
          </a:p>
          <a:p>
            <a:pPr marL="514350" indent="-514350"/>
            <a:r>
              <a:rPr lang="en-US" sz="2800" dirty="0" smtClean="0"/>
              <a:t>Suicidal Ideation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does </a:t>
            </a:r>
            <a:r>
              <a:rPr lang="en-US" dirty="0" err="1" smtClean="0"/>
              <a:t>cyberbullying</a:t>
            </a:r>
            <a:r>
              <a:rPr lang="en-US" dirty="0" smtClean="0"/>
              <a:t> occur?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networking sites (</a:t>
            </a:r>
            <a:r>
              <a:rPr lang="en-US" dirty="0" err="1" smtClean="0"/>
              <a:t>facebook</a:t>
            </a:r>
            <a:r>
              <a:rPr lang="en-US" dirty="0" smtClean="0"/>
              <a:t>, </a:t>
            </a:r>
            <a:r>
              <a:rPr lang="en-US" dirty="0" err="1" smtClean="0"/>
              <a:t>myspace</a:t>
            </a:r>
            <a:r>
              <a:rPr lang="en-US" dirty="0" smtClean="0"/>
              <a:t>, </a:t>
            </a:r>
            <a:r>
              <a:rPr lang="en-US" dirty="0" err="1" smtClean="0"/>
              <a:t>instagram</a:t>
            </a:r>
            <a:r>
              <a:rPr lang="en-US" dirty="0" smtClean="0"/>
              <a:t>, </a:t>
            </a:r>
            <a:r>
              <a:rPr lang="en-US" dirty="0" err="1" smtClean="0"/>
              <a:t>kik</a:t>
            </a:r>
            <a:r>
              <a:rPr lang="en-US" dirty="0" smtClean="0"/>
              <a:t>…and adding daily)</a:t>
            </a:r>
          </a:p>
          <a:p>
            <a:r>
              <a:rPr lang="en-US" dirty="0" smtClean="0"/>
              <a:t>YouTube</a:t>
            </a:r>
          </a:p>
          <a:p>
            <a:r>
              <a:rPr lang="en-US" dirty="0" smtClean="0"/>
              <a:t>Online Gaming (computer, </a:t>
            </a:r>
            <a:r>
              <a:rPr lang="en-US" dirty="0" err="1" smtClean="0"/>
              <a:t>xbox</a:t>
            </a:r>
            <a:r>
              <a:rPr lang="en-US" dirty="0" smtClean="0"/>
              <a:t> live, </a:t>
            </a:r>
            <a:r>
              <a:rPr lang="en-US" dirty="0" err="1" smtClean="0"/>
              <a:t>wii</a:t>
            </a:r>
            <a:r>
              <a:rPr lang="en-US" dirty="0" smtClean="0"/>
              <a:t>, ps3)</a:t>
            </a:r>
          </a:p>
          <a:p>
            <a:r>
              <a:rPr lang="en-US" dirty="0" smtClean="0"/>
              <a:t>Cell phones (text messaging)</a:t>
            </a:r>
          </a:p>
          <a:p>
            <a:r>
              <a:rPr lang="en-US" dirty="0" smtClean="0"/>
              <a:t>Instant Messaging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</a:t>
            </a:r>
            <a:r>
              <a:rPr lang="en-US" dirty="0" err="1" smtClean="0"/>
              <a:t>cyberbullying</a:t>
            </a:r>
            <a:r>
              <a:rPr lang="en-US" dirty="0" smtClean="0"/>
              <a:t> is out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32% of online teens say they have been targets of annoying and menacing online activity.</a:t>
            </a:r>
          </a:p>
          <a:p>
            <a:endParaRPr lang="en-US" dirty="0" smtClean="0"/>
          </a:p>
          <a:p>
            <a:r>
              <a:rPr lang="en-US" dirty="0" smtClean="0"/>
              <a:t>39% of social network users have been </a:t>
            </a:r>
            <a:r>
              <a:rPr lang="en-US" dirty="0" err="1" smtClean="0"/>
              <a:t>cyberbullied</a:t>
            </a:r>
            <a:r>
              <a:rPr lang="en-US" dirty="0" smtClean="0"/>
              <a:t> in some way.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42% of teenagers with tech access report being </a:t>
            </a:r>
            <a:r>
              <a:rPr lang="en-US" dirty="0" err="1" smtClean="0"/>
              <a:t>cyberbullied</a:t>
            </a:r>
            <a:r>
              <a:rPr lang="en-US" dirty="0" smtClean="0"/>
              <a:t> over the last year. That number grows as more kids gain access.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Average teen sends 420 texts a week...60 per day!</a:t>
            </a:r>
          </a:p>
          <a:p>
            <a:endParaRPr lang="en-US" dirty="0" smtClean="0"/>
          </a:p>
          <a:p>
            <a:r>
              <a:rPr lang="en-US" dirty="0" smtClean="0"/>
              <a:t>81% say bullying online is easier to get away with than bullying in person.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www.covenenteyes.com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</a:t>
            </a:r>
            <a:r>
              <a:rPr lang="en-US" dirty="0" err="1" smtClean="0"/>
              <a:t>cyberbullying</a:t>
            </a:r>
            <a:r>
              <a:rPr lang="en-US" dirty="0" smtClean="0"/>
              <a:t> different from traditional bullying?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Victims often do not know who the bully is.</a:t>
            </a:r>
          </a:p>
          <a:p>
            <a:r>
              <a:rPr lang="en-US" sz="2800" dirty="0" smtClean="0"/>
              <a:t>Can happen 24 hours a day</a:t>
            </a:r>
          </a:p>
          <a:p>
            <a:r>
              <a:rPr lang="en-US" sz="2800" dirty="0" smtClean="0"/>
              <a:t>A large number of people can be involved in an attack</a:t>
            </a:r>
          </a:p>
          <a:p>
            <a:r>
              <a:rPr lang="en-US" sz="2800" dirty="0" smtClean="0"/>
              <a:t>Viral – can distribute to many in a short amount of time</a:t>
            </a:r>
          </a:p>
          <a:p>
            <a:r>
              <a:rPr lang="en-US" sz="2800" dirty="0" smtClean="0"/>
              <a:t>Bully does not have to see the immediate response from the victim</a:t>
            </a:r>
          </a:p>
          <a:p>
            <a:r>
              <a:rPr lang="en-US" sz="2800" dirty="0" smtClean="0"/>
              <a:t>Can be hidden from adults easily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Youth go online every day for school work, to keep in touch, to play games, share digital creations, and many other reasons.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Teens are connected to technology 24/7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Kids feel free to post or send whatever they want without considering how that content can cause 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 may not see the harm associated with it (bigger fish to fry).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Parents may not be as technologically savvy as their kids.</a:t>
            </a:r>
          </a:p>
          <a:p>
            <a:endParaRPr lang="en-US" dirty="0"/>
          </a:p>
        </p:txBody>
      </p:sp>
      <p:pic>
        <p:nvPicPr>
          <p:cNvPr id="2050" name="Picture 2" descr="C:\Documents and Settings\Administrator\Local Settings\Temporary Internet Files\Content.IE5\IUKZXZ4F\MP900442310[1].jpg"/>
          <p:cNvPicPr>
            <a:picLocks noChangeAspect="1" noChangeArrowheads="1"/>
          </p:cNvPicPr>
          <p:nvPr/>
        </p:nvPicPr>
        <p:blipFill>
          <a:blip r:embed="rId2" cstate="print"/>
          <a:srcRect r="20833"/>
          <a:stretch>
            <a:fillRect/>
          </a:stretch>
        </p:blipFill>
        <p:spPr bwMode="auto">
          <a:xfrm>
            <a:off x="5334000" y="4211053"/>
            <a:ext cx="2514600" cy="2117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126</TotalTime>
  <Words>530</Words>
  <Application>Microsoft Office PowerPoint</Application>
  <PresentationFormat>On-screen Show (4:3)</PresentationFormat>
  <Paragraphs>93</Paragraphs>
  <Slides>20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Cyberbullying</vt:lpstr>
      <vt:lpstr>What is Cyberbullying?</vt:lpstr>
      <vt:lpstr>Ryan Patrick Halligan</vt:lpstr>
      <vt:lpstr>Negative effects of Cyberbullying</vt:lpstr>
      <vt:lpstr>Where does cyberbullying occur?</vt:lpstr>
      <vt:lpstr>How much cyberbullying is out there?</vt:lpstr>
      <vt:lpstr>How is cyberbullying different from traditional bullying?</vt:lpstr>
      <vt:lpstr>Why is this important?</vt:lpstr>
      <vt:lpstr>Challenges</vt:lpstr>
      <vt:lpstr>Warning Signs of being bullied</vt:lpstr>
      <vt:lpstr>Warning signs of bullying others</vt:lpstr>
      <vt:lpstr>What can you do?</vt:lpstr>
      <vt:lpstr>Ways to stop the attacks</vt:lpstr>
      <vt:lpstr>Slide 14</vt:lpstr>
      <vt:lpstr>Slide 15</vt:lpstr>
      <vt:lpstr>Slide 16</vt:lpstr>
      <vt:lpstr>Slide 17</vt:lpstr>
      <vt:lpstr>Slide 18</vt:lpstr>
      <vt:lpstr>Example of contracts </vt:lpstr>
      <vt:lpstr>Thank you for coming..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Bullying</dc:title>
  <dc:creator>Administrator</dc:creator>
  <cp:lastModifiedBy>jthakur</cp:lastModifiedBy>
  <cp:revision>16</cp:revision>
  <dcterms:created xsi:type="dcterms:W3CDTF">2011-02-21T14:12:34Z</dcterms:created>
  <dcterms:modified xsi:type="dcterms:W3CDTF">2013-04-29T15:07:50Z</dcterms:modified>
</cp:coreProperties>
</file>